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70" r:id="rId4"/>
    <p:sldId id="269" r:id="rId5"/>
    <p:sldId id="273" r:id="rId6"/>
    <p:sldId id="275" r:id="rId7"/>
    <p:sldId id="274" r:id="rId8"/>
    <p:sldId id="265" r:id="rId9"/>
    <p:sldId id="262"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 .NET console application using Microsoft Graph" id="{7E829F76-CD83-44A3-B3F7-007301260BD8}">
          <p14:sldIdLst>
            <p14:sldId id="257"/>
            <p14:sldId id="263"/>
            <p14:sldId id="270"/>
            <p14:sldId id="269"/>
            <p14:sldId id="273"/>
            <p14:sldId id="275"/>
            <p14:sldId id="274"/>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4437" autoAdjust="0"/>
  </p:normalViewPr>
  <p:slideViewPr>
    <p:cSldViewPr snapToGrid="0">
      <p:cViewPr varScale="1">
        <p:scale>
          <a:sx n="110" d="100"/>
          <a:sy n="110" d="100"/>
        </p:scale>
        <p:origin x="162"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3/13/2018 1:12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3/13/2018 1:12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r>
              <a:rPr lang="en-US" dirty="0"/>
              <a:t>Install-Package “</a:t>
            </a:r>
            <a:r>
              <a:rPr lang="en-US" dirty="0" err="1"/>
              <a:t>Microsoft.Identity.Client</a:t>
            </a:r>
            <a:r>
              <a:rPr lang="en-US" dirty="0"/>
              <a:t>” -pre</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a:p>
            <a:endParaRPr lang="en-US" baseline="0" dirty="0"/>
          </a:p>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a:t>Build a .NET console application using Microsoft Graph</a:t>
            </a:r>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 a .NET console application using Microsoft Graph</a:t>
            </a:r>
            <a:br>
              <a:rPr lang="en-US" sz="2800" dirty="0"/>
            </a:br>
            <a:endParaRPr lang="en-US" sz="2800" dirty="0"/>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Application registration</a:t>
            </a:r>
          </a:p>
          <a:p>
            <a:pPr>
              <a:spcBef>
                <a:spcPts val="1200"/>
              </a:spcBef>
            </a:pPr>
            <a:r>
              <a:rPr lang="en-US" sz="2000" dirty="0"/>
              <a:t>NuGet Packages</a:t>
            </a:r>
          </a:p>
          <a:p>
            <a:pPr>
              <a:spcBef>
                <a:spcPts val="1200"/>
              </a:spcBef>
            </a:pPr>
            <a:r>
              <a:rPr lang="en-US" sz="2000" dirty="0"/>
              <a:t>Application experience</a:t>
            </a:r>
          </a:p>
          <a:p>
            <a:pPr>
              <a:spcBef>
                <a:spcPts val="1200"/>
              </a:spcBef>
            </a:pPr>
            <a:r>
              <a:rPr lang="en-US" sz="2000" dirty="0"/>
              <a:t>Overview of the sample</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rotWithShape="1">
          <a:blip r:embed="rId3"/>
          <a:srcRect l="-2252" t="-2645" r="-2252" b="-2645"/>
          <a:stretch/>
        </p:blipFill>
        <p:spPr>
          <a:xfrm>
            <a:off x="4397375" y="2168525"/>
            <a:ext cx="3679825" cy="2654300"/>
          </a:xfrm>
          <a:prstGeom prst="rect">
            <a:avLst/>
          </a:prstGeom>
          <a:solidFill>
            <a:schemeClr val="bg2"/>
          </a:solidFill>
          <a:ln cap="sq">
            <a:solidFill>
              <a:schemeClr val="bg1"/>
            </a:solidFill>
            <a:miter lim="800000"/>
          </a:ln>
        </p:spPr>
      </p:pic>
      <p:pic>
        <p:nvPicPr>
          <p:cNvPr id="24" name="Picture Placeholder 23"/>
          <p:cNvPicPr>
            <a:picLocks noGrp="1" noChangeAspect="1"/>
          </p:cNvPicPr>
          <p:nvPr>
            <p:ph type="pic" sz="quarter" idx="16"/>
          </p:nvPr>
        </p:nvPicPr>
        <p:blipFill rotWithShape="1">
          <a:blip r:embed="rId4"/>
          <a:srcRect l="-3219" t="191" r="-3083" b="3790"/>
          <a:stretch/>
        </p:blipFill>
        <p:spPr>
          <a:xfrm>
            <a:off x="8302625" y="2168525"/>
            <a:ext cx="3695700" cy="2654300"/>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807913"/>
          </a:xfrm>
        </p:spPr>
        <p:txBody>
          <a:bodyPr/>
          <a:lstStyle/>
          <a:p>
            <a:r>
              <a:rPr lang="en-US" sz="1600" dirty="0"/>
              <a:t>Add a Native Application platform</a:t>
            </a:r>
          </a:p>
          <a:p>
            <a:r>
              <a:rPr lang="en-US" dirty="0">
                <a:solidFill>
                  <a:schemeClr val="tx1"/>
                </a:solidFill>
                <a:latin typeface="+mn-lt"/>
              </a:rPr>
              <a:t>Add a Native Application platform to your application registration. </a:t>
            </a:r>
          </a:p>
        </p:txBody>
      </p:sp>
      <p:sp>
        <p:nvSpPr>
          <p:cNvPr id="5" name="Text Placeholder 4"/>
          <p:cNvSpPr>
            <a:spLocks noGrp="1"/>
          </p:cNvSpPr>
          <p:nvPr>
            <p:ph type="body" sz="quarter" idx="13"/>
          </p:nvPr>
        </p:nvSpPr>
        <p:spPr>
          <a:xfrm>
            <a:off x="8307388" y="5026025"/>
            <a:ext cx="3690937" cy="807913"/>
          </a:xfrm>
        </p:spPr>
        <p:txBody>
          <a:bodyPr/>
          <a:lstStyle/>
          <a:p>
            <a:r>
              <a:rPr lang="en-US" sz="1600" b="1" dirty="0"/>
              <a:t>Add permissions</a:t>
            </a:r>
          </a:p>
          <a:p>
            <a:r>
              <a:rPr lang="en-US" dirty="0">
                <a:solidFill>
                  <a:schemeClr val="tx1"/>
                </a:solidFill>
                <a:latin typeface="+mn-lt"/>
              </a:rPr>
              <a:t>Add permissions that your application will need if your admin will consent for all users.</a:t>
            </a:r>
          </a:p>
        </p:txBody>
      </p:sp>
      <p:pic>
        <p:nvPicPr>
          <p:cNvPr id="19" name="Picture Placeholder 18"/>
          <p:cNvPicPr>
            <a:picLocks noGrp="1" noChangeAspect="1"/>
          </p:cNvPicPr>
          <p:nvPr>
            <p:ph type="pic" sz="quarter" idx="14"/>
          </p:nvPr>
        </p:nvPicPr>
        <p:blipFill>
          <a:blip r:embed="rId5"/>
          <a:srcRect l="1950" r="1950"/>
          <a:stretch>
            <a:fillRect/>
          </a:stretch>
        </p:blipFill>
        <p:spPr>
          <a:xfrm>
            <a:off x="473076" y="2168525"/>
            <a:ext cx="3690937"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NuGet packages</a:t>
            </a:r>
          </a:p>
        </p:txBody>
      </p:sp>
      <p:grpSp>
        <p:nvGrpSpPr>
          <p:cNvPr id="7" name="Group 6">
            <a:extLst>
              <a:ext uri="{FF2B5EF4-FFF2-40B4-BE49-F238E27FC236}">
                <a16:creationId xmlns:a16="http://schemas.microsoft.com/office/drawing/2014/main" id="{5E6E9CAA-1897-4D32-8422-AEB44230FD41}"/>
              </a:ext>
            </a:extLst>
          </p:cNvPr>
          <p:cNvGrpSpPr/>
          <p:nvPr/>
        </p:nvGrpSpPr>
        <p:grpSpPr>
          <a:xfrm>
            <a:off x="1498502" y="1333256"/>
            <a:ext cx="9439471" cy="5329603"/>
            <a:chOff x="192901" y="1333256"/>
            <a:chExt cx="9439471" cy="5329603"/>
          </a:xfrm>
        </p:grpSpPr>
        <p:pic>
          <p:nvPicPr>
            <p:cNvPr id="5" name="Picture 4">
              <a:extLst>
                <a:ext uri="{FF2B5EF4-FFF2-40B4-BE49-F238E27FC236}">
                  <a16:creationId xmlns:a16="http://schemas.microsoft.com/office/drawing/2014/main" id="{1BB64C6C-7BEE-43AB-BA58-A72A09A32D00}"/>
                </a:ext>
              </a:extLst>
            </p:cNvPr>
            <p:cNvPicPr>
              <a:picLocks noChangeAspect="1"/>
            </p:cNvPicPr>
            <p:nvPr/>
          </p:nvPicPr>
          <p:blipFill>
            <a:blip r:embed="rId3"/>
            <a:stretch>
              <a:fillRect/>
            </a:stretch>
          </p:blipFill>
          <p:spPr>
            <a:xfrm>
              <a:off x="192901" y="1333256"/>
              <a:ext cx="9439471" cy="5329603"/>
            </a:xfrm>
            <a:prstGeom prst="rect">
              <a:avLst/>
            </a:prstGeom>
            <a:effectLst>
              <a:softEdge rad="114300"/>
            </a:effectLst>
          </p:spPr>
        </p:pic>
        <p:sp>
          <p:nvSpPr>
            <p:cNvPr id="6" name="Rectangle 5">
              <a:extLst>
                <a:ext uri="{FF2B5EF4-FFF2-40B4-BE49-F238E27FC236}">
                  <a16:creationId xmlns:a16="http://schemas.microsoft.com/office/drawing/2014/main" id="{1D417868-183E-4A5E-802D-436115EC050B}"/>
                </a:ext>
              </a:extLst>
            </p:cNvPr>
            <p:cNvSpPr/>
            <p:nvPr/>
          </p:nvSpPr>
          <p:spPr bwMode="auto">
            <a:xfrm>
              <a:off x="1094699" y="1828800"/>
              <a:ext cx="7612883" cy="4239491"/>
            </a:xfrm>
            <a:prstGeom prst="rect">
              <a:avLst/>
            </a:prstGeom>
            <a:solidFill>
              <a:srgbClr val="2D2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00B5EFF6-E0FE-4953-BF4D-C007826CB708}"/>
              </a:ext>
            </a:extLst>
          </p:cNvPr>
          <p:cNvPicPr>
            <a:picLocks noChangeAspect="1"/>
          </p:cNvPicPr>
          <p:nvPr/>
        </p:nvPicPr>
        <p:blipFill>
          <a:blip r:embed="rId4"/>
          <a:stretch>
            <a:fillRect/>
          </a:stretch>
        </p:blipFill>
        <p:spPr>
          <a:xfrm>
            <a:off x="2463547" y="1958310"/>
            <a:ext cx="7466071" cy="2224584"/>
          </a:xfrm>
          <a:prstGeom prst="rect">
            <a:avLst/>
          </a:prstGeom>
        </p:spPr>
      </p:pic>
    </p:spTree>
    <p:extLst>
      <p:ext uri="{BB962C8B-B14F-4D97-AF65-F5344CB8AC3E}">
        <p14:creationId xmlns:p14="http://schemas.microsoft.com/office/powerpoint/2010/main" val="885131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6"/>
          </p:nvPr>
        </p:nvPicPr>
        <p:blipFill rotWithShape="1">
          <a:blip r:embed="rId2"/>
          <a:srcRect t="1" r="30382" b="1834"/>
          <a:stretch/>
        </p:blipFill>
        <p:spPr>
          <a:xfrm>
            <a:off x="8302625" y="2168525"/>
            <a:ext cx="3695700" cy="2654300"/>
          </a:xfrm>
          <a:prstGeom prst="rect">
            <a:avLst/>
          </a:prstGeom>
          <a:ln cap="sq">
            <a:solidFill>
              <a:schemeClr val="bg1"/>
            </a:solidFill>
            <a:miter lim="800000"/>
          </a:ln>
        </p:spPr>
      </p:pic>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3"/>
          <a:srcRect l="-2350" t="90" r="-2350" b="90"/>
          <a:stretch/>
        </p:blipFill>
        <p:spPr>
          <a:xfrm>
            <a:off x="465138" y="2168525"/>
            <a:ext cx="3690937" cy="2654300"/>
          </a:xfrm>
          <a:prstGeom prst="rect">
            <a:avLst/>
          </a:prstGeom>
          <a:solidFill>
            <a:schemeClr val="bg2"/>
          </a:solidFill>
          <a:ln cap="sq">
            <a:noFill/>
            <a:miter lim="800000"/>
          </a:ln>
        </p:spPr>
      </p:pic>
      <p:pic>
        <p:nvPicPr>
          <p:cNvPr id="18" name="Picture Placeholder 17">
            <a:extLst>
              <a:ext uri="{FF2B5EF4-FFF2-40B4-BE49-F238E27FC236}">
                <a16:creationId xmlns:a16="http://schemas.microsoft.com/office/drawing/2014/main" id="{90B6FC9E-3992-4889-AE01-6F8FB0CB80EC}"/>
              </a:ext>
            </a:extLst>
          </p:cNvPr>
          <p:cNvPicPr preferRelativeResize="0">
            <a:picLocks noGrp="1"/>
          </p:cNvPicPr>
          <p:nvPr>
            <p:ph type="pic" sz="quarter" idx="15"/>
          </p:nvPr>
        </p:nvPicPr>
        <p:blipFill>
          <a:blip r:embed="rId4"/>
          <a:stretch>
            <a:fillRect/>
          </a:stretch>
        </p:blipFill>
        <p:spPr>
          <a:xfrm>
            <a:off x="4535352" y="2117859"/>
            <a:ext cx="3200677" cy="275563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9" name="Picture Placeholder 15">
            <a:extLst>
              <a:ext uri="{FF2B5EF4-FFF2-40B4-BE49-F238E27FC236}">
                <a16:creationId xmlns:a16="http://schemas.microsoft.com/office/drawing/2014/main" id="{0E635CB7-F583-4C56-BA8B-64385D6F17D7}"/>
              </a:ext>
            </a:extLst>
          </p:cNvPr>
          <p:cNvPicPr>
            <a:picLocks noChangeAspect="1"/>
          </p:cNvPicPr>
          <p:nvPr/>
        </p:nvPicPr>
        <p:blipFill rotWithShape="1">
          <a:blip r:embed="rId3"/>
          <a:srcRect l="967" r="14732" b="2860"/>
          <a:stretch/>
        </p:blipFill>
        <p:spPr>
          <a:xfrm>
            <a:off x="801355" y="3790253"/>
            <a:ext cx="3137347" cy="1807600"/>
          </a:xfrm>
          <a:prstGeom prst="rect">
            <a:avLst/>
          </a:prstGeom>
          <a:ln>
            <a:solidFill>
              <a:schemeClr val="tx1"/>
            </a:solidFill>
          </a:ln>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4">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11DDDF-BDB0-4B69-BB87-9FE8C20A1FDA}"/>
              </a:ext>
            </a:extLst>
          </p:cNvPr>
          <p:cNvCxnSpPr/>
          <p:nvPr/>
        </p:nvCxnSpPr>
        <p:spPr>
          <a:xfrm>
            <a:off x="4062940" y="5104348"/>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35F4C1-322D-434C-A26A-37FAABCC7B6A}"/>
              </a:ext>
            </a:extLst>
          </p:cNvPr>
          <p:cNvCxnSpPr/>
          <p:nvPr/>
        </p:nvCxnSpPr>
        <p:spPr>
          <a:xfrm>
            <a:off x="4062940" y="5487320"/>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871075" y="3818902"/>
            <a:ext cx="130914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my profile</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98854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My profile</a:t>
            </a:r>
          </a:p>
        </p:txBody>
      </p:sp>
      <p:sp>
        <p:nvSpPr>
          <p:cNvPr id="25" name="TextBox 24">
            <a:extLst>
              <a:ext uri="{FF2B5EF4-FFF2-40B4-BE49-F238E27FC236}">
                <a16:creationId xmlns:a16="http://schemas.microsoft.com/office/drawing/2014/main" id="{CFA29EBF-8251-4162-AC2F-7BFCD80AF084}"/>
              </a:ext>
            </a:extLst>
          </p:cNvPr>
          <p:cNvSpPr txBox="1"/>
          <p:nvPr/>
        </p:nvSpPr>
        <p:spPr>
          <a:xfrm>
            <a:off x="5278873" y="4711430"/>
            <a:ext cx="1924994" cy="572464"/>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Get basic information about all users</a:t>
            </a:r>
          </a:p>
        </p:txBody>
      </p:sp>
      <p:sp>
        <p:nvSpPr>
          <p:cNvPr id="27" name="TextBox 26">
            <a:extLst>
              <a:ext uri="{FF2B5EF4-FFF2-40B4-BE49-F238E27FC236}">
                <a16:creationId xmlns:a16="http://schemas.microsoft.com/office/drawing/2014/main" id="{6BB1596A-36D5-458B-8D04-FFE4757A4EF9}"/>
              </a:ext>
            </a:extLst>
          </p:cNvPr>
          <p:cNvSpPr txBox="1"/>
          <p:nvPr/>
        </p:nvSpPr>
        <p:spPr>
          <a:xfrm>
            <a:off x="4601026" y="5289232"/>
            <a:ext cx="1209655" cy="572464"/>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All users’ basic profile</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22307C8B-3189-4A75-A9D5-9D1C69B6CFA2}"/>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Scenarios where this is useful</a:t>
            </a:r>
          </a:p>
        </p:txBody>
      </p:sp>
      <p:sp>
        <p:nvSpPr>
          <p:cNvPr id="84" name="Rectangle 83">
            <a:extLst>
              <a:ext uri="{FF2B5EF4-FFF2-40B4-BE49-F238E27FC236}">
                <a16:creationId xmlns:a16="http://schemas.microsoft.com/office/drawing/2014/main" id="{7DC0807D-F483-4B3A-9D39-57056144ED04}"/>
              </a:ext>
            </a:extLst>
          </p:cNvPr>
          <p:cNvSpPr/>
          <p:nvPr/>
        </p:nvSpPr>
        <p:spPr>
          <a:xfrm>
            <a:off x="1107164" y="4470470"/>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87" name="Straight Connector 86">
            <a:extLst>
              <a:ext uri="{FF2B5EF4-FFF2-40B4-BE49-F238E27FC236}">
                <a16:creationId xmlns:a16="http://schemas.microsoft.com/office/drawing/2014/main" id="{222A73EA-4537-4DAA-A0B2-4FD8903489A9}"/>
              </a:ext>
            </a:extLst>
          </p:cNvPr>
          <p:cNvCxnSpPr>
            <a:cxnSpLocks/>
          </p:cNvCxnSpPr>
          <p:nvPr/>
        </p:nvCxnSpPr>
        <p:spPr>
          <a:xfrm>
            <a:off x="519434" y="1989952"/>
            <a:ext cx="0" cy="3000086"/>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9F766E4D-6A4C-4A97-B26A-84639E5D450A}"/>
              </a:ext>
            </a:extLst>
          </p:cNvPr>
          <p:cNvGrpSpPr/>
          <p:nvPr/>
        </p:nvGrpSpPr>
        <p:grpSpPr>
          <a:xfrm>
            <a:off x="6096784" y="1923914"/>
            <a:ext cx="5897942" cy="3691860"/>
            <a:chOff x="6176294" y="1923914"/>
            <a:chExt cx="5570206" cy="3486711"/>
          </a:xfrm>
        </p:grpSpPr>
        <p:sp>
          <p:nvSpPr>
            <p:cNvPr id="5" name="Oval 4">
              <a:extLst>
                <a:ext uri="{FF2B5EF4-FFF2-40B4-BE49-F238E27FC236}">
                  <a16:creationId xmlns:a16="http://schemas.microsoft.com/office/drawing/2014/main" id="{0B0200EE-5A9F-42B3-805E-14BD5B6CD9D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10346CB3-036B-40E7-B3D6-FDF6EAF7BAB9}"/>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AD4A7508-280F-4BF2-A67F-98AF15F9F5C1}"/>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46FB0DF8-5627-4F1D-9C17-F92D43EDA1E0}"/>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0F527CD-8AAC-4D6D-A75E-2EDA8B123E3A}"/>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0468E6F-6802-4569-A14A-7AE4EB50802F}"/>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A79F910-26EB-4DC6-BCEA-478AB58F252D}"/>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5B3D4982-86F9-4A61-9D2F-5860E5436600}"/>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6C43E53-0339-4FC8-AEEA-6FACDDE84C54}"/>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8DF20B1E-E076-4DB1-8202-D2188C0686D5}"/>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B4D5E32B-2C83-486E-B47A-8197D3610BE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0AAE7738-3F91-40B8-B335-EF1D4C5AB89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B4440B84-920D-4C35-BE17-E50BE2F8EA20}"/>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2BEA8CB3-8948-426E-9FA9-41EBC30B44FD}"/>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E4435CE3-5DA1-4B07-9D1E-6E109CEDA0F7}"/>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1585289-3CD6-454C-AAFC-0DA4BEE32CF2}"/>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D886683E-5CD2-43AE-A72D-A6232F84734B}"/>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9B54695F-411F-40D8-9DEA-2B3E8575BC67}"/>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EFD061D6-23B5-4777-998D-65AC751FCD1B}"/>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24" name="TextBox 23">
              <a:extLst>
                <a:ext uri="{FF2B5EF4-FFF2-40B4-BE49-F238E27FC236}">
                  <a16:creationId xmlns:a16="http://schemas.microsoft.com/office/drawing/2014/main" id="{4004951F-EA6E-4ED0-9D5F-9CD7B2878453}"/>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25" name="TextBox 24">
              <a:extLst>
                <a:ext uri="{FF2B5EF4-FFF2-40B4-BE49-F238E27FC236}">
                  <a16:creationId xmlns:a16="http://schemas.microsoft.com/office/drawing/2014/main" id="{584AB3C4-1D98-48B4-B197-6C5EFC458338}"/>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26" name="Straight Connector 25">
              <a:extLst>
                <a:ext uri="{FF2B5EF4-FFF2-40B4-BE49-F238E27FC236}">
                  <a16:creationId xmlns:a16="http://schemas.microsoft.com/office/drawing/2014/main" id="{3A44C71D-306B-4520-9D07-B5E2502A06FB}"/>
                </a:ext>
              </a:extLst>
            </p:cNvPr>
            <p:cNvCxnSpPr>
              <a:cxnSpLocks/>
              <a:stCxn id="5" idx="4"/>
              <a:endCxn id="7"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B603FF-D117-4046-9CE5-9E9A69BA45CE}"/>
                </a:ext>
              </a:extLst>
            </p:cNvPr>
            <p:cNvCxnSpPr>
              <a:cxnSpLocks/>
              <a:stCxn id="6" idx="1"/>
              <a:endCxn id="5"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D75BDB8-732C-4692-A403-5922545A4EA9}"/>
                </a:ext>
              </a:extLst>
            </p:cNvPr>
            <p:cNvCxnSpPr>
              <a:cxnSpLocks/>
              <a:stCxn id="18" idx="2"/>
              <a:endCxn id="5"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166C57-0436-4F9D-A067-BEC74C9A0215}"/>
                </a:ext>
              </a:extLst>
            </p:cNvPr>
            <p:cNvCxnSpPr>
              <a:cxnSpLocks/>
              <a:stCxn id="6" idx="7"/>
              <a:endCxn id="19"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D93327-6B5C-4EA6-A029-421650A2A679}"/>
                </a:ext>
              </a:extLst>
            </p:cNvPr>
            <p:cNvCxnSpPr>
              <a:stCxn id="12" idx="0"/>
              <a:endCxn id="6"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E363E6-B82C-48DC-9F62-81826BC46FA1}"/>
                </a:ext>
              </a:extLst>
            </p:cNvPr>
            <p:cNvCxnSpPr>
              <a:cxnSpLocks/>
              <a:stCxn id="11" idx="7"/>
              <a:endCxn id="6"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18F8D1-48F7-47A5-871F-1712E2CA0BC9}"/>
                </a:ext>
              </a:extLst>
            </p:cNvPr>
            <p:cNvCxnSpPr>
              <a:stCxn id="7" idx="5"/>
              <a:endCxn id="11"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D1E7F8-AED4-488E-8217-278CB5659903}"/>
                </a:ext>
              </a:extLst>
            </p:cNvPr>
            <p:cNvCxnSpPr>
              <a:cxnSpLocks/>
              <a:stCxn id="7" idx="3"/>
              <a:endCxn id="16"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72A99A-7A0E-40E6-9F76-2664047AA1CF}"/>
                </a:ext>
              </a:extLst>
            </p:cNvPr>
            <p:cNvCxnSpPr>
              <a:cxnSpLocks/>
              <a:stCxn id="16" idx="7"/>
              <a:endCxn id="6"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BBE2F1-D225-40EC-9FEA-50DE1AF825B0}"/>
                </a:ext>
              </a:extLst>
            </p:cNvPr>
            <p:cNvCxnSpPr>
              <a:stCxn id="9" idx="6"/>
              <a:endCxn id="6"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276E91-1DC9-42BC-8587-D39CB795426D}"/>
                </a:ext>
              </a:extLst>
            </p:cNvPr>
            <p:cNvCxnSpPr>
              <a:stCxn id="16" idx="5"/>
              <a:endCxn id="13"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098AED-5628-40FA-B881-7971CBEC303F}"/>
                </a:ext>
              </a:extLst>
            </p:cNvPr>
            <p:cNvCxnSpPr>
              <a:cxnSpLocks/>
              <a:stCxn id="16" idx="6"/>
              <a:endCxn id="11"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39C5B2E-5E6B-43FB-BDFF-94A38C1D917A}"/>
                </a:ext>
              </a:extLst>
            </p:cNvPr>
            <p:cNvCxnSpPr>
              <a:stCxn id="16" idx="1"/>
              <a:endCxn id="9"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2BB997-AEFF-4F6F-ADE3-BF92005788C1}"/>
                </a:ext>
              </a:extLst>
            </p:cNvPr>
            <p:cNvCxnSpPr>
              <a:stCxn id="15" idx="6"/>
              <a:endCxn id="16"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E579EF-8FA7-4920-B700-D6ACFF1C8675}"/>
                </a:ext>
              </a:extLst>
            </p:cNvPr>
            <p:cNvCxnSpPr>
              <a:cxnSpLocks/>
              <a:stCxn id="15" idx="5"/>
              <a:endCxn id="8"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278A7B-3B02-43F7-A0A6-F13B8B79CAE5}"/>
                </a:ext>
              </a:extLst>
            </p:cNvPr>
            <p:cNvCxnSpPr>
              <a:stCxn id="8" idx="5"/>
              <a:endCxn id="14"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7FAB1F-5922-4A5B-BB36-619A44D322FE}"/>
                </a:ext>
              </a:extLst>
            </p:cNvPr>
            <p:cNvCxnSpPr>
              <a:stCxn id="8" idx="6"/>
              <a:endCxn id="16"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1E5E09-5AC0-42F8-B6F1-AB05B6B79527}"/>
                </a:ext>
              </a:extLst>
            </p:cNvPr>
            <p:cNvCxnSpPr>
              <a:stCxn id="14" idx="7"/>
              <a:endCxn id="16"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302295-C8D9-48F9-9D82-68A426D4930A}"/>
                </a:ext>
              </a:extLst>
            </p:cNvPr>
            <p:cNvCxnSpPr>
              <a:cxnSpLocks/>
              <a:stCxn id="22" idx="7"/>
              <a:endCxn id="8"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647A37-1DA1-4BE1-AE8E-B35F4BC66178}"/>
                </a:ext>
              </a:extLst>
            </p:cNvPr>
            <p:cNvCxnSpPr>
              <a:cxnSpLocks/>
              <a:stCxn id="17" idx="3"/>
              <a:endCxn id="21"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E8AE25-3214-4F43-B354-B8921B3DE867}"/>
                </a:ext>
              </a:extLst>
            </p:cNvPr>
            <p:cNvCxnSpPr>
              <a:stCxn id="9" idx="0"/>
              <a:endCxn id="10"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1F9D0A-40AA-4398-889B-26A5B9E054E2}"/>
                </a:ext>
              </a:extLst>
            </p:cNvPr>
            <p:cNvCxnSpPr>
              <a:stCxn id="10" idx="2"/>
              <a:endCxn id="17"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7EA15D-DCB1-4842-907B-8C6947462D44}"/>
                </a:ext>
              </a:extLst>
            </p:cNvPr>
            <p:cNvCxnSpPr>
              <a:cxnSpLocks/>
              <a:stCxn id="10" idx="1"/>
              <a:endCxn id="20"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24A7382-35AF-4A0B-8EC4-E715D9514835}"/>
                </a:ext>
              </a:extLst>
            </p:cNvPr>
            <p:cNvCxnSpPr>
              <a:stCxn id="10" idx="6"/>
              <a:endCxn id="5"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8534C40-9B7F-487F-8986-A6E4F75A50FE}"/>
                </a:ext>
              </a:extLst>
            </p:cNvPr>
            <p:cNvCxnSpPr>
              <a:stCxn id="11" idx="6"/>
              <a:endCxn id="12"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4A3E36-10E6-4BF3-9300-49713F5E9F18}"/>
                </a:ext>
              </a:extLst>
            </p:cNvPr>
            <p:cNvCxnSpPr>
              <a:stCxn id="13" idx="7"/>
              <a:endCxn id="11"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AD8B61-08AC-4ED2-9772-6F9576A8A252}"/>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53" name="TextBox 52">
              <a:extLst>
                <a:ext uri="{FF2B5EF4-FFF2-40B4-BE49-F238E27FC236}">
                  <a16:creationId xmlns:a16="http://schemas.microsoft.com/office/drawing/2014/main" id="{EC7B2B53-0A47-452B-94E3-A398C5E274F2}"/>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54" name="TextBox 53">
              <a:extLst>
                <a:ext uri="{FF2B5EF4-FFF2-40B4-BE49-F238E27FC236}">
                  <a16:creationId xmlns:a16="http://schemas.microsoft.com/office/drawing/2014/main" id="{E4980E59-99F3-4D52-840B-444740E18143}"/>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55" name="TextBox 54">
              <a:extLst>
                <a:ext uri="{FF2B5EF4-FFF2-40B4-BE49-F238E27FC236}">
                  <a16:creationId xmlns:a16="http://schemas.microsoft.com/office/drawing/2014/main" id="{DE42843C-A80F-4DE4-8C31-338AF0ED0806}"/>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56" name="TextBox 55">
              <a:extLst>
                <a:ext uri="{FF2B5EF4-FFF2-40B4-BE49-F238E27FC236}">
                  <a16:creationId xmlns:a16="http://schemas.microsoft.com/office/drawing/2014/main" id="{1FB6DACD-974B-43DA-8F7A-F20DA74D9FAF}"/>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57" name="TextBox 56">
              <a:extLst>
                <a:ext uri="{FF2B5EF4-FFF2-40B4-BE49-F238E27FC236}">
                  <a16:creationId xmlns:a16="http://schemas.microsoft.com/office/drawing/2014/main" id="{94419FF5-5831-4AAF-ACF8-A10157C28B40}"/>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58" name="TextBox 57">
              <a:extLst>
                <a:ext uri="{FF2B5EF4-FFF2-40B4-BE49-F238E27FC236}">
                  <a16:creationId xmlns:a16="http://schemas.microsoft.com/office/drawing/2014/main" id="{E9BF651E-BB2B-42CB-8388-04CD5750259F}"/>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59" name="TextBox 58">
              <a:extLst>
                <a:ext uri="{FF2B5EF4-FFF2-40B4-BE49-F238E27FC236}">
                  <a16:creationId xmlns:a16="http://schemas.microsoft.com/office/drawing/2014/main" id="{830DDB20-4AB1-456A-9BE0-3F985DE44C86}"/>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60" name="TextBox 59">
              <a:extLst>
                <a:ext uri="{FF2B5EF4-FFF2-40B4-BE49-F238E27FC236}">
                  <a16:creationId xmlns:a16="http://schemas.microsoft.com/office/drawing/2014/main" id="{7F8EAA2D-E9E3-4846-808F-C915D7C4FF2C}"/>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61" name="TextBox 60">
              <a:extLst>
                <a:ext uri="{FF2B5EF4-FFF2-40B4-BE49-F238E27FC236}">
                  <a16:creationId xmlns:a16="http://schemas.microsoft.com/office/drawing/2014/main" id="{2E98EBE7-1823-448F-B773-CD43FA81CAB7}"/>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76" name="Straight Connector 75">
              <a:extLst>
                <a:ext uri="{FF2B5EF4-FFF2-40B4-BE49-F238E27FC236}">
                  <a16:creationId xmlns:a16="http://schemas.microsoft.com/office/drawing/2014/main" id="{0781D049-C01B-4DA4-8417-743D7BB1F463}"/>
                </a:ext>
              </a:extLst>
            </p:cNvPr>
            <p:cNvCxnSpPr>
              <a:stCxn id="9" idx="3"/>
              <a:endCxn id="8"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9F8AA75-1911-456F-A458-19BB81FD1257}"/>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78" name="Straight Connector 77">
              <a:extLst>
                <a:ext uri="{FF2B5EF4-FFF2-40B4-BE49-F238E27FC236}">
                  <a16:creationId xmlns:a16="http://schemas.microsoft.com/office/drawing/2014/main" id="{DF1AF690-1896-41EF-BCF1-65F9803F3A24}"/>
                </a:ext>
              </a:extLst>
            </p:cNvPr>
            <p:cNvCxnSpPr>
              <a:endCxn id="10"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9" name="Group 4">
              <a:extLst>
                <a:ext uri="{FF2B5EF4-FFF2-40B4-BE49-F238E27FC236}">
                  <a16:creationId xmlns:a16="http://schemas.microsoft.com/office/drawing/2014/main" id="{68EC223F-750A-4EF3-AC64-60C6F2623EB4}"/>
                </a:ext>
              </a:extLst>
            </p:cNvPr>
            <p:cNvGrpSpPr>
              <a:grpSpLocks noChangeAspect="1"/>
            </p:cNvGrpSpPr>
            <p:nvPr/>
          </p:nvGrpSpPr>
          <p:grpSpPr bwMode="auto">
            <a:xfrm>
              <a:off x="7141268" y="2550316"/>
              <a:ext cx="195262" cy="227011"/>
              <a:chOff x="4388" y="2056"/>
              <a:chExt cx="123" cy="143"/>
            </a:xfrm>
            <a:solidFill>
              <a:schemeClr val="bg2"/>
            </a:solidFill>
          </p:grpSpPr>
          <p:sp>
            <p:nvSpPr>
              <p:cNvPr id="91" name="Freeform 5">
                <a:extLst>
                  <a:ext uri="{FF2B5EF4-FFF2-40B4-BE49-F238E27FC236}">
                    <a16:creationId xmlns:a16="http://schemas.microsoft.com/office/drawing/2014/main" id="{2C12DE01-603B-43AB-B7DC-AF53DB057657}"/>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6">
                <a:extLst>
                  <a:ext uri="{FF2B5EF4-FFF2-40B4-BE49-F238E27FC236}">
                    <a16:creationId xmlns:a16="http://schemas.microsoft.com/office/drawing/2014/main" id="{0C16FC58-B7BC-4DE0-A240-D896F4CFC378}"/>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7">
                <a:extLst>
                  <a:ext uri="{FF2B5EF4-FFF2-40B4-BE49-F238E27FC236}">
                    <a16:creationId xmlns:a16="http://schemas.microsoft.com/office/drawing/2014/main" id="{20B5E301-B90D-4B24-A0A8-852E5410793C}"/>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
                <a:extLst>
                  <a:ext uri="{FF2B5EF4-FFF2-40B4-BE49-F238E27FC236}">
                    <a16:creationId xmlns:a16="http://schemas.microsoft.com/office/drawing/2014/main" id="{CCDFF27E-318A-45C9-AD63-A007984CEA81}"/>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
                <a:extLst>
                  <a:ext uri="{FF2B5EF4-FFF2-40B4-BE49-F238E27FC236}">
                    <a16:creationId xmlns:a16="http://schemas.microsoft.com/office/drawing/2014/main" id="{A3F677D7-B862-4789-B0CE-5D1DE2154B28}"/>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Freeform 13">
              <a:extLst>
                <a:ext uri="{FF2B5EF4-FFF2-40B4-BE49-F238E27FC236}">
                  <a16:creationId xmlns:a16="http://schemas.microsoft.com/office/drawing/2014/main" id="{24C717C4-D65C-4856-9495-76E9018D0D7E}"/>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9" name="Group 16">
              <a:extLst>
                <a:ext uri="{FF2B5EF4-FFF2-40B4-BE49-F238E27FC236}">
                  <a16:creationId xmlns:a16="http://schemas.microsoft.com/office/drawing/2014/main" id="{92140500-E10E-474C-9EFE-80D0EE6D7974}"/>
                </a:ext>
              </a:extLst>
            </p:cNvPr>
            <p:cNvGrpSpPr>
              <a:grpSpLocks noChangeAspect="1"/>
            </p:cNvGrpSpPr>
            <p:nvPr/>
          </p:nvGrpSpPr>
          <p:grpSpPr bwMode="auto">
            <a:xfrm>
              <a:off x="9175749" y="2946401"/>
              <a:ext cx="252412" cy="222250"/>
              <a:chOff x="5780" y="1856"/>
              <a:chExt cx="159" cy="140"/>
            </a:xfrm>
            <a:solidFill>
              <a:schemeClr val="bg2"/>
            </a:solidFill>
          </p:grpSpPr>
          <p:sp>
            <p:nvSpPr>
              <p:cNvPr id="101" name="Rectangle 17">
                <a:extLst>
                  <a:ext uri="{FF2B5EF4-FFF2-40B4-BE49-F238E27FC236}">
                    <a16:creationId xmlns:a16="http://schemas.microsoft.com/office/drawing/2014/main" id="{092717EB-01A3-4397-B07F-31420F466536}"/>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8">
                <a:extLst>
                  <a:ext uri="{FF2B5EF4-FFF2-40B4-BE49-F238E27FC236}">
                    <a16:creationId xmlns:a16="http://schemas.microsoft.com/office/drawing/2014/main" id="{B3D57D74-8175-41AF-B4E6-29BBD9A67722}"/>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
                <a:extLst>
                  <a:ext uri="{FF2B5EF4-FFF2-40B4-BE49-F238E27FC236}">
                    <a16:creationId xmlns:a16="http://schemas.microsoft.com/office/drawing/2014/main" id="{492B52C5-8906-451C-A70A-041E8818D0F4}"/>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20">
                <a:extLst>
                  <a:ext uri="{FF2B5EF4-FFF2-40B4-BE49-F238E27FC236}">
                    <a16:creationId xmlns:a16="http://schemas.microsoft.com/office/drawing/2014/main" id="{64A7B685-8C58-4C49-819F-B4FAE68D5372}"/>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a:extLst>
                  <a:ext uri="{FF2B5EF4-FFF2-40B4-BE49-F238E27FC236}">
                    <a16:creationId xmlns:a16="http://schemas.microsoft.com/office/drawing/2014/main" id="{6A79A835-D1C1-47F6-8C68-289E13337E27}"/>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a:extLst>
                  <a:ext uri="{FF2B5EF4-FFF2-40B4-BE49-F238E27FC236}">
                    <a16:creationId xmlns:a16="http://schemas.microsoft.com/office/drawing/2014/main" id="{01AB729A-179E-47C4-BE6E-837CD5445ED7}"/>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a:extLst>
                  <a:ext uri="{FF2B5EF4-FFF2-40B4-BE49-F238E27FC236}">
                    <a16:creationId xmlns:a16="http://schemas.microsoft.com/office/drawing/2014/main" id="{10AD2618-31A8-407B-9854-A7D57E617784}"/>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a:extLst>
                  <a:ext uri="{FF2B5EF4-FFF2-40B4-BE49-F238E27FC236}">
                    <a16:creationId xmlns:a16="http://schemas.microsoft.com/office/drawing/2014/main" id="{BC9D5C97-8F33-45A5-BEF6-FDF006076C6C}"/>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5">
                <a:extLst>
                  <a:ext uri="{FF2B5EF4-FFF2-40B4-BE49-F238E27FC236}">
                    <a16:creationId xmlns:a16="http://schemas.microsoft.com/office/drawing/2014/main" id="{A7794216-7D03-4E1E-A03D-B236D6744419}"/>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26">
                <a:extLst>
                  <a:ext uri="{FF2B5EF4-FFF2-40B4-BE49-F238E27FC236}">
                    <a16:creationId xmlns:a16="http://schemas.microsoft.com/office/drawing/2014/main" id="{E54766BC-760D-4FD1-A489-C273B4B94434}"/>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7">
                <a:extLst>
                  <a:ext uri="{FF2B5EF4-FFF2-40B4-BE49-F238E27FC236}">
                    <a16:creationId xmlns:a16="http://schemas.microsoft.com/office/drawing/2014/main" id="{106EFBA6-67C8-47C2-B6E8-32234A120A22}"/>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28">
                <a:extLst>
                  <a:ext uri="{FF2B5EF4-FFF2-40B4-BE49-F238E27FC236}">
                    <a16:creationId xmlns:a16="http://schemas.microsoft.com/office/drawing/2014/main" id="{56F1BE39-1BF6-424F-BA1E-7BA097C31A29}"/>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9">
                <a:extLst>
                  <a:ext uri="{FF2B5EF4-FFF2-40B4-BE49-F238E27FC236}">
                    <a16:creationId xmlns:a16="http://schemas.microsoft.com/office/drawing/2014/main" id="{8E190EEF-049F-4AAD-8605-83BDCF7793C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0">
                <a:extLst>
                  <a:ext uri="{FF2B5EF4-FFF2-40B4-BE49-F238E27FC236}">
                    <a16:creationId xmlns:a16="http://schemas.microsoft.com/office/drawing/2014/main" id="{8D3D9F6C-6670-430A-A4C6-0E13025B1361}"/>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1">
                <a:extLst>
                  <a:ext uri="{FF2B5EF4-FFF2-40B4-BE49-F238E27FC236}">
                    <a16:creationId xmlns:a16="http://schemas.microsoft.com/office/drawing/2014/main" id="{BCB9BBF8-B754-4D7F-AF0A-AEF178ADE1E2}"/>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35">
              <a:extLst>
                <a:ext uri="{FF2B5EF4-FFF2-40B4-BE49-F238E27FC236}">
                  <a16:creationId xmlns:a16="http://schemas.microsoft.com/office/drawing/2014/main" id="{F77A6E01-BEA1-4EE2-AC99-DFF8EEFFE23C}"/>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9">
              <a:extLst>
                <a:ext uri="{FF2B5EF4-FFF2-40B4-BE49-F238E27FC236}">
                  <a16:creationId xmlns:a16="http://schemas.microsoft.com/office/drawing/2014/main" id="{76B202B7-CA3D-4F36-9881-5A5F2EB418F7}"/>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43">
              <a:extLst>
                <a:ext uri="{FF2B5EF4-FFF2-40B4-BE49-F238E27FC236}">
                  <a16:creationId xmlns:a16="http://schemas.microsoft.com/office/drawing/2014/main" id="{E9E1C648-ADB6-4FF2-B0D1-1C207185A412}"/>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47">
              <a:extLst>
                <a:ext uri="{FF2B5EF4-FFF2-40B4-BE49-F238E27FC236}">
                  <a16:creationId xmlns:a16="http://schemas.microsoft.com/office/drawing/2014/main" id="{8A8FCF0A-DF70-4F64-A415-9145E509E801}"/>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51">
              <a:extLst>
                <a:ext uri="{FF2B5EF4-FFF2-40B4-BE49-F238E27FC236}">
                  <a16:creationId xmlns:a16="http://schemas.microsoft.com/office/drawing/2014/main" id="{F855C9B2-DE26-4B42-84B2-747EAFBF05E4}"/>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55">
              <a:extLst>
                <a:ext uri="{FF2B5EF4-FFF2-40B4-BE49-F238E27FC236}">
                  <a16:creationId xmlns:a16="http://schemas.microsoft.com/office/drawing/2014/main" id="{71920FE6-8122-4489-A8A6-FE6D3171EABC}"/>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59">
              <a:extLst>
                <a:ext uri="{FF2B5EF4-FFF2-40B4-BE49-F238E27FC236}">
                  <a16:creationId xmlns:a16="http://schemas.microsoft.com/office/drawing/2014/main" id="{EB3EDB9E-075F-4B93-ACBF-04FB5852E197}"/>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63">
              <a:extLst>
                <a:ext uri="{FF2B5EF4-FFF2-40B4-BE49-F238E27FC236}">
                  <a16:creationId xmlns:a16="http://schemas.microsoft.com/office/drawing/2014/main" id="{D0944FEF-9F2D-45F9-B656-8F54825E5704}"/>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6" name="Group 155">
              <a:extLst>
                <a:ext uri="{FF2B5EF4-FFF2-40B4-BE49-F238E27FC236}">
                  <a16:creationId xmlns:a16="http://schemas.microsoft.com/office/drawing/2014/main" id="{9609C349-539E-49AF-9A2F-0A255B544C91}"/>
                </a:ext>
              </a:extLst>
            </p:cNvPr>
            <p:cNvGrpSpPr/>
            <p:nvPr/>
          </p:nvGrpSpPr>
          <p:grpSpPr>
            <a:xfrm>
              <a:off x="7035800" y="4556134"/>
              <a:ext cx="258763" cy="263526"/>
              <a:chOff x="7035800" y="4556134"/>
              <a:chExt cx="258763" cy="263526"/>
            </a:xfrm>
          </p:grpSpPr>
          <p:sp>
            <p:nvSpPr>
              <p:cNvPr id="146" name="Freeform 67">
                <a:extLst>
                  <a:ext uri="{FF2B5EF4-FFF2-40B4-BE49-F238E27FC236}">
                    <a16:creationId xmlns:a16="http://schemas.microsoft.com/office/drawing/2014/main" id="{90CD1F9C-E085-4A23-84A2-622E21EB6632}"/>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68">
                <a:extLst>
                  <a:ext uri="{FF2B5EF4-FFF2-40B4-BE49-F238E27FC236}">
                    <a16:creationId xmlns:a16="http://schemas.microsoft.com/office/drawing/2014/main" id="{54FA67E8-6087-4E4B-BB5F-28BAE2379C4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69">
                <a:extLst>
                  <a:ext uri="{FF2B5EF4-FFF2-40B4-BE49-F238E27FC236}">
                    <a16:creationId xmlns:a16="http://schemas.microsoft.com/office/drawing/2014/main" id="{11DB9482-6C9A-431C-B5FA-0BCC4852425C}"/>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0">
                <a:extLst>
                  <a:ext uri="{FF2B5EF4-FFF2-40B4-BE49-F238E27FC236}">
                    <a16:creationId xmlns:a16="http://schemas.microsoft.com/office/drawing/2014/main" id="{07F61C20-7291-4D35-BF44-6243D4A338D9}"/>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1">
                <a:extLst>
                  <a:ext uri="{FF2B5EF4-FFF2-40B4-BE49-F238E27FC236}">
                    <a16:creationId xmlns:a16="http://schemas.microsoft.com/office/drawing/2014/main" id="{E8EF2B19-A8EA-4EEB-963F-B004FDE273B2}"/>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74">
              <a:extLst>
                <a:ext uri="{FF2B5EF4-FFF2-40B4-BE49-F238E27FC236}">
                  <a16:creationId xmlns:a16="http://schemas.microsoft.com/office/drawing/2014/main" id="{A51D2466-FBA6-46B8-B63B-0E9834826899}"/>
                </a:ext>
              </a:extLst>
            </p:cNvPr>
            <p:cNvGrpSpPr>
              <a:grpSpLocks noChangeAspect="1"/>
            </p:cNvGrpSpPr>
            <p:nvPr/>
          </p:nvGrpSpPr>
          <p:grpSpPr bwMode="auto">
            <a:xfrm>
              <a:off x="6945300" y="3624271"/>
              <a:ext cx="257175" cy="231776"/>
              <a:chOff x="4375" y="2283"/>
              <a:chExt cx="162" cy="146"/>
            </a:xfrm>
            <a:solidFill>
              <a:schemeClr val="bg2"/>
            </a:solidFill>
          </p:grpSpPr>
          <p:sp>
            <p:nvSpPr>
              <p:cNvPr id="159" name="Rectangle 75">
                <a:extLst>
                  <a:ext uri="{FF2B5EF4-FFF2-40B4-BE49-F238E27FC236}">
                    <a16:creationId xmlns:a16="http://schemas.microsoft.com/office/drawing/2014/main" id="{F6F4B03C-1E04-44D4-9223-3B43BDF3B37A}"/>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76">
                <a:extLst>
                  <a:ext uri="{FF2B5EF4-FFF2-40B4-BE49-F238E27FC236}">
                    <a16:creationId xmlns:a16="http://schemas.microsoft.com/office/drawing/2014/main" id="{ED87A784-53E8-4123-9A60-39FB32475A0D}"/>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7">
                <a:extLst>
                  <a:ext uri="{FF2B5EF4-FFF2-40B4-BE49-F238E27FC236}">
                    <a16:creationId xmlns:a16="http://schemas.microsoft.com/office/drawing/2014/main" id="{751AF611-AC26-4E2C-BF30-FD2568409965}"/>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78">
                <a:extLst>
                  <a:ext uri="{FF2B5EF4-FFF2-40B4-BE49-F238E27FC236}">
                    <a16:creationId xmlns:a16="http://schemas.microsoft.com/office/drawing/2014/main" id="{688F6E9A-6916-40B3-8530-B73127741A90}"/>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79">
                <a:extLst>
                  <a:ext uri="{FF2B5EF4-FFF2-40B4-BE49-F238E27FC236}">
                    <a16:creationId xmlns:a16="http://schemas.microsoft.com/office/drawing/2014/main" id="{C21E5610-DFBB-4B7F-A57F-2FD44ABAB1BF}"/>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0">
                <a:extLst>
                  <a:ext uri="{FF2B5EF4-FFF2-40B4-BE49-F238E27FC236}">
                    <a16:creationId xmlns:a16="http://schemas.microsoft.com/office/drawing/2014/main" id="{700BEA53-598E-408F-B202-2298B4F55F25}"/>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85">
              <a:extLst>
                <a:ext uri="{FF2B5EF4-FFF2-40B4-BE49-F238E27FC236}">
                  <a16:creationId xmlns:a16="http://schemas.microsoft.com/office/drawing/2014/main" id="{6776C529-5F7E-4C99-8BE6-C28299D843D9}"/>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A248CD3D-F65E-415B-A774-D5A976D47F16}"/>
              </a:ext>
            </a:extLst>
          </p:cNvPr>
          <p:cNvGrpSpPr/>
          <p:nvPr/>
        </p:nvGrpSpPr>
        <p:grpSpPr>
          <a:xfrm>
            <a:off x="726830" y="2032903"/>
            <a:ext cx="5391229" cy="2273130"/>
            <a:chOff x="970533" y="2032903"/>
            <a:chExt cx="5391229" cy="2273130"/>
          </a:xfrm>
        </p:grpSpPr>
        <p:sp>
          <p:nvSpPr>
            <p:cNvPr id="116" name="Rectangle 115">
              <a:extLst>
                <a:ext uri="{FF2B5EF4-FFF2-40B4-BE49-F238E27FC236}">
                  <a16:creationId xmlns:a16="http://schemas.microsoft.com/office/drawing/2014/main" id="{1F1433B3-E914-4793-8DE2-A8902AE0EA1B}"/>
                </a:ext>
              </a:extLst>
            </p:cNvPr>
            <p:cNvSpPr/>
            <p:nvPr/>
          </p:nvSpPr>
          <p:spPr>
            <a:xfrm>
              <a:off x="1350867" y="2102353"/>
              <a:ext cx="5010895" cy="2203680"/>
            </a:xfrm>
            <a:prstGeom prst="rect">
              <a:avLst/>
            </a:prstGeom>
          </p:spPr>
          <p:txBody>
            <a:bodyPr wrap="square">
              <a:spAutoFit/>
            </a:bodyPr>
            <a:lstStyle/>
            <a:p>
              <a:pPr>
                <a:lnSpc>
                  <a:spcPct val="90000"/>
                </a:lnSpc>
                <a:spcBef>
                  <a:spcPts val="2400"/>
                </a:spcBef>
              </a:pPr>
              <a:r>
                <a:rPr lang="en-US" dirty="0"/>
                <a:t>Enable a user to review and update their profile.</a:t>
              </a:r>
            </a:p>
            <a:p>
              <a:pPr>
                <a:lnSpc>
                  <a:spcPct val="90000"/>
                </a:lnSpc>
                <a:spcBef>
                  <a:spcPts val="2400"/>
                </a:spcBef>
              </a:pPr>
              <a:r>
                <a:rPr lang="en-US" dirty="0"/>
                <a:t>Review all user profiles and verify profile completeness. Send email to users reminding them to update their profile.</a:t>
              </a:r>
            </a:p>
            <a:p>
              <a:pPr>
                <a:lnSpc>
                  <a:spcPct val="90000"/>
                </a:lnSpc>
                <a:spcBef>
                  <a:spcPts val="2400"/>
                </a:spcBef>
              </a:pPr>
              <a:r>
                <a:rPr lang="en-US" dirty="0"/>
                <a:t>Enable a user to view people closely related </a:t>
              </a:r>
              <a:br>
                <a:rPr lang="en-US" dirty="0"/>
              </a:br>
              <a:r>
                <a:rPr lang="en-US" dirty="0"/>
                <a:t>to them and see what they are working on.</a:t>
              </a:r>
            </a:p>
          </p:txBody>
        </p:sp>
        <p:sp>
          <p:nvSpPr>
            <p:cNvPr id="117" name="Rectangle 116">
              <a:extLst>
                <a:ext uri="{FF2B5EF4-FFF2-40B4-BE49-F238E27FC236}">
                  <a16:creationId xmlns:a16="http://schemas.microsoft.com/office/drawing/2014/main" id="{FA378A73-1CEB-45B2-89BB-DE0252E1B490}"/>
                </a:ext>
              </a:extLst>
            </p:cNvPr>
            <p:cNvSpPr/>
            <p:nvPr/>
          </p:nvSpPr>
          <p:spPr>
            <a:xfrm>
              <a:off x="970533" y="2032903"/>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119" name="Rectangle 118">
              <a:extLst>
                <a:ext uri="{FF2B5EF4-FFF2-40B4-BE49-F238E27FC236}">
                  <a16:creationId xmlns:a16="http://schemas.microsoft.com/office/drawing/2014/main" id="{F56A3153-5DE7-46DF-9DF6-45094B96B619}"/>
                </a:ext>
              </a:extLst>
            </p:cNvPr>
            <p:cNvSpPr/>
            <p:nvPr/>
          </p:nvSpPr>
          <p:spPr>
            <a:xfrm>
              <a:off x="970533" y="2650820"/>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122" name="Rectangle 121">
              <a:extLst>
                <a:ext uri="{FF2B5EF4-FFF2-40B4-BE49-F238E27FC236}">
                  <a16:creationId xmlns:a16="http://schemas.microsoft.com/office/drawing/2014/main" id="{4E4D68AE-07B5-4050-9D4F-AC19C1BA4883}"/>
                </a:ext>
              </a:extLst>
            </p:cNvPr>
            <p:cNvSpPr/>
            <p:nvPr/>
          </p:nvSpPr>
          <p:spPr>
            <a:xfrm>
              <a:off x="970533" y="369435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8342136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1099</Words>
  <Application>Microsoft Office PowerPoint</Application>
  <PresentationFormat>Custom</PresentationFormat>
  <Paragraphs>132</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 .NET console application using Microsoft Graph </vt:lpstr>
      <vt:lpstr>Application registration</vt:lpstr>
      <vt:lpstr>NuGet packages</vt:lpstr>
      <vt:lpstr>Application experience</vt:lpstr>
      <vt:lpstr>Overview of the sample</vt:lpstr>
      <vt:lpstr>Authorization code grant and v2 endpoint</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2018-03-13T17:12:54Z</dcterms:modified>
</cp:coreProperties>
</file>